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7" r:id="rId4"/>
    <p:sldId id="265" r:id="rId5"/>
    <p:sldId id="266" r:id="rId6"/>
    <p:sldId id="267" r:id="rId7"/>
    <p:sldId id="268" r:id="rId8"/>
    <p:sldId id="269" r:id="rId9"/>
    <p:sldId id="261" r:id="rId10"/>
    <p:sldId id="270" r:id="rId11"/>
    <p:sldId id="271" r:id="rId12"/>
    <p:sldId id="264" r:id="rId13"/>
    <p:sldId id="262" r:id="rId14"/>
  </p:sldIdLst>
  <p:sldSz cx="14630400" cy="8229600"/>
  <p:notesSz cx="8229600" cy="14630400"/>
  <p:embeddedFontLst>
    <p:embeddedFont>
      <p:font typeface="Montserrat" panose="00000500000000000000" pitchFamily="2" charset="-52"/>
      <p:regular r:id="rId16"/>
      <p:bold r:id="rId17"/>
      <p:italic r:id="rId18"/>
      <p:boldItalic r:id="rId19"/>
    </p:embeddedFont>
    <p:embeddedFont>
      <p:font typeface="Montserrat Bold" panose="00000800000000000000" charset="-52"/>
      <p:bold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3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Процент кода в IT гигантах, созданного с помощью ИИ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Microsoft</c:v>
                </c:pt>
                <c:pt idx="1">
                  <c:v>Meta</c:v>
                </c:pt>
                <c:pt idx="2">
                  <c:v>Google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30</c:v>
                </c:pt>
                <c:pt idx="1">
                  <c:v>60</c:v>
                </c:pt>
                <c:pt idx="2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EB-48D1-81A9-ED9AD0D419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02897424"/>
        <c:axId val="1902909904"/>
      </c:barChart>
      <c:catAx>
        <c:axId val="1902897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rlow Bold"/>
                <a:ea typeface="+mn-ea"/>
                <a:cs typeface="+mn-cs"/>
              </a:defRPr>
            </a:pPr>
            <a:endParaRPr lang="ru-RU"/>
          </a:p>
        </c:txPr>
        <c:crossAx val="1902909904"/>
        <c:crosses val="autoZero"/>
        <c:auto val="1"/>
        <c:lblAlgn val="ctr"/>
        <c:lblOffset val="100"/>
        <c:noMultiLvlLbl val="0"/>
      </c:catAx>
      <c:valAx>
        <c:axId val="190290990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rlow Bold"/>
                <a:ea typeface="+mn-ea"/>
                <a:cs typeface="+mn-cs"/>
              </a:defRPr>
            </a:pPr>
            <a:endParaRPr lang="ru-RU"/>
          </a:p>
        </c:txPr>
        <c:crossAx val="1902897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arlow Bold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Процент кода в IT гигантах, созданного с помощью ИИ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Microsoft</c:v>
                </c:pt>
                <c:pt idx="1">
                  <c:v>Meta</c:v>
                </c:pt>
                <c:pt idx="2">
                  <c:v>Google</c:v>
                </c:pt>
                <c:pt idx="3">
                  <c:v>ZeroCoder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30</c:v>
                </c:pt>
                <c:pt idx="1">
                  <c:v>60</c:v>
                </c:pt>
                <c:pt idx="2">
                  <c:v>25</c:v>
                </c:pt>
                <c:pt idx="3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EB-48D1-81A9-ED9AD0D419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02897424"/>
        <c:axId val="1902909904"/>
      </c:barChart>
      <c:catAx>
        <c:axId val="1902897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rlow Bold"/>
                <a:ea typeface="+mn-ea"/>
                <a:cs typeface="+mn-cs"/>
              </a:defRPr>
            </a:pPr>
            <a:endParaRPr lang="ru-RU"/>
          </a:p>
        </c:txPr>
        <c:crossAx val="1902909904"/>
        <c:crosses val="autoZero"/>
        <c:auto val="1"/>
        <c:lblAlgn val="ctr"/>
        <c:lblOffset val="100"/>
        <c:noMultiLvlLbl val="0"/>
      </c:catAx>
      <c:valAx>
        <c:axId val="190290990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rlow Bold"/>
                <a:ea typeface="+mn-ea"/>
                <a:cs typeface="+mn-cs"/>
              </a:defRPr>
            </a:pPr>
            <a:endParaRPr lang="ru-RU"/>
          </a:p>
        </c:txPr>
        <c:crossAx val="1902897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arlow Bold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677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75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43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78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79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31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83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99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366367"/>
            <a:ext cx="6966772" cy="1798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8800" b="1" dirty="0" err="1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ZeroCoder</a:t>
            </a:r>
            <a:endParaRPr lang="en-US" sz="8800" dirty="0"/>
          </a:p>
        </p:txBody>
      </p:sp>
      <p:sp>
        <p:nvSpPr>
          <p:cNvPr id="7" name="Shape 4"/>
          <p:cNvSpPr/>
          <p:nvPr/>
        </p:nvSpPr>
        <p:spPr>
          <a:xfrm>
            <a:off x="6244709" y="5865852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252329" y="3499484"/>
            <a:ext cx="5271016" cy="123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ru-RU" sz="3600" b="1" dirty="0">
                <a:solidFill>
                  <a:srgbClr val="38465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Кейс </a:t>
            </a:r>
            <a:r>
              <a:rPr lang="en-US" sz="3600" b="1" dirty="0" err="1">
                <a:solidFill>
                  <a:srgbClr val="38465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GenAI</a:t>
            </a:r>
            <a:r>
              <a:rPr lang="ru-RU" sz="3600" b="1" dirty="0">
                <a:solidFill>
                  <a:srgbClr val="38465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5299190-C230-4FD0-3939-06B6C5553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1352" y="7705652"/>
            <a:ext cx="1749047" cy="5239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89BFBDD-6604-84E5-99A2-DF63249BD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754" y="7620357"/>
            <a:ext cx="1833646" cy="609244"/>
          </a:xfrm>
          <a:prstGeom prst="rect">
            <a:avLst/>
          </a:prstGeom>
        </p:spPr>
      </p:pic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53085409-EDC5-12E7-AC21-DE4BE28121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2908392"/>
              </p:ext>
            </p:extLst>
          </p:nvPr>
        </p:nvGraphicFramePr>
        <p:xfrm>
          <a:off x="1762125" y="247651"/>
          <a:ext cx="11315700" cy="7515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05666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89BFBDD-6604-84E5-99A2-DF63249BD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754" y="7620357"/>
            <a:ext cx="1833646" cy="609244"/>
          </a:xfrm>
          <a:prstGeom prst="rect">
            <a:avLst/>
          </a:prstGeom>
        </p:spPr>
      </p:pic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53085409-EDC5-12E7-AC21-DE4BE28121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2402328"/>
              </p:ext>
            </p:extLst>
          </p:nvPr>
        </p:nvGraphicFramePr>
        <p:xfrm>
          <a:off x="1762125" y="247651"/>
          <a:ext cx="11315700" cy="7515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53269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56511"/>
            <a:ext cx="872728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Команда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360278" y="52250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ru-RU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Нистратов Михаил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-735" y="5509568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 Engineer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895" y="1802487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915" y="2580382"/>
            <a:ext cx="324088" cy="405170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895" y="1802487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4933" y="2971026"/>
            <a:ext cx="324088" cy="405170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895" y="1802487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4289" y="5209044"/>
            <a:ext cx="324088" cy="40517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4424878" y="52235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ru-RU" sz="2200" b="1" dirty="0">
                <a:solidFill>
                  <a:srgbClr val="384653"/>
                </a:solidFill>
                <a:ea typeface="Barlow Bold" pitchFamily="34" charset="-122"/>
              </a:rPr>
              <a:t>Бобков Илья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3522503" y="5530275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 Engineer</a:t>
            </a:r>
            <a:endParaRPr lang="en-US" sz="17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7895" y="1802487"/>
            <a:ext cx="4589740" cy="458974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6271" y="4818400"/>
            <a:ext cx="324088" cy="40517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6E5630D-E900-99DE-BC24-80872D4636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2462" y="2818562"/>
            <a:ext cx="2243206" cy="2297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A97D37C-AB28-3E33-46C0-A11255E968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2840" y="2765346"/>
            <a:ext cx="2243206" cy="235113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72E8B46-2AF1-6288-464A-513305088C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01084" y="6825495"/>
            <a:ext cx="2800741" cy="13813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2E993211-9072-5252-AFFC-B2601D8AD64E}"/>
              </a:ext>
            </a:extLst>
          </p:cNvPr>
          <p:cNvSpPr/>
          <p:nvPr/>
        </p:nvSpPr>
        <p:spPr>
          <a:xfrm>
            <a:off x="5146417" y="3745408"/>
            <a:ext cx="4337566" cy="738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8800" b="1" dirty="0">
                <a:solidFill>
                  <a:srgbClr val="2E3C4E"/>
                </a:solidFill>
                <a:ea typeface="Barlow Bold" pitchFamily="34" charset="-122"/>
              </a:rPr>
              <a:t>СПАСИБО</a:t>
            </a:r>
            <a:endParaRPr lang="en-US" sz="88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CE039A7-5438-3BE5-25EE-50387354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081" y="6857809"/>
            <a:ext cx="2467319" cy="13717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3916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1976795"/>
            <a:ext cx="3705463" cy="2548533"/>
          </a:xfrm>
          <a:prstGeom prst="roundRect">
            <a:avLst>
              <a:gd name="adj" fmla="val 1275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220098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2687122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HTML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82504" y="3109555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CSS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82504" y="3531989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</a:rPr>
              <a:t>JS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4680347" y="1976795"/>
            <a:ext cx="3705463" cy="2548533"/>
          </a:xfrm>
          <a:prstGeom prst="roundRect">
            <a:avLst>
              <a:gd name="adj" fmla="val 1275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904542" y="220098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904542" y="2687122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Django framework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904542" y="3109555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</a:rPr>
              <a:t>DRF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4904542" y="3531989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SQLite3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758309" y="4741902"/>
            <a:ext cx="7627382" cy="2548533"/>
          </a:xfrm>
          <a:prstGeom prst="roundRect">
            <a:avLst>
              <a:gd name="adj" fmla="val 1275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82504" y="49660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Integration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82504" y="5452229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OpenRouter API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982504" y="5874663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GPT-4 support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982504" y="6297097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Claude integration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982504" y="6719530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Mistral compatibility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3109" y="17232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50" b="1" dirty="0">
                <a:solidFill>
                  <a:srgbClr val="2E3C4E"/>
                </a:solidFill>
                <a:ea typeface="Barlow Bold" pitchFamily="34" charset="-122"/>
              </a:rPr>
              <a:t>Главный экран</a:t>
            </a:r>
            <a:endParaRPr lang="en-US" sz="44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2CD0D3D-E55F-5AB8-4B21-2759B442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9803" y="6798086"/>
            <a:ext cx="2505150" cy="143151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CAED3FC-AD99-1139-E014-A11B969CA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707" y="885037"/>
            <a:ext cx="5025285" cy="69319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F7358EA-4B98-73F5-A813-AA5BCA636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370" y="885037"/>
            <a:ext cx="5025285" cy="69235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Text 4">
            <a:extLst>
              <a:ext uri="{FF2B5EF4-FFF2-40B4-BE49-F238E27FC236}">
                <a16:creationId xmlns:a16="http://schemas.microsoft.com/office/drawing/2014/main" id="{84D37814-A020-BAD7-D00F-1C0856EC861D}"/>
              </a:ext>
            </a:extLst>
          </p:cNvPr>
          <p:cNvSpPr/>
          <p:nvPr/>
        </p:nvSpPr>
        <p:spPr>
          <a:xfrm>
            <a:off x="2932987" y="7835548"/>
            <a:ext cx="242006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Создание диалога</a:t>
            </a:r>
            <a:endParaRPr lang="en-US" sz="2200" dirty="0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F721729E-8696-FAD3-5556-E130234EC749}"/>
              </a:ext>
            </a:extLst>
          </p:cNvPr>
          <p:cNvSpPr/>
          <p:nvPr/>
        </p:nvSpPr>
        <p:spPr>
          <a:xfrm>
            <a:off x="9566147" y="7835548"/>
            <a:ext cx="205767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Главный экран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61818" y="1992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50" b="1" dirty="0">
                <a:solidFill>
                  <a:srgbClr val="2E3C4E"/>
                </a:solidFill>
                <a:ea typeface="Barlow Bold" pitchFamily="34" charset="-122"/>
              </a:rPr>
              <a:t>Диалоги</a:t>
            </a:r>
            <a:endParaRPr lang="en-US" sz="44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2CD0D3D-E55F-5AB8-4B21-2759B442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9803" y="6798086"/>
            <a:ext cx="2505150" cy="14315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E92321-FD8D-2A3F-C544-656F2B389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1" y="619689"/>
            <a:ext cx="5215796" cy="72035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79CA76-A590-F03F-67AB-152AACCBD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780" y="649511"/>
            <a:ext cx="5215796" cy="71737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B6C08DF3-A28B-506E-B81B-A6A6B364145C}"/>
              </a:ext>
            </a:extLst>
          </p:cNvPr>
          <p:cNvSpPr/>
          <p:nvPr/>
        </p:nvSpPr>
        <p:spPr>
          <a:xfrm>
            <a:off x="3112591" y="7835548"/>
            <a:ext cx="205767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Начало диалога</a:t>
            </a:r>
            <a:endParaRPr lang="en-US" sz="220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44F7B2DD-08BA-DF8E-6D9C-77CCC68622E2}"/>
              </a:ext>
            </a:extLst>
          </p:cNvPr>
          <p:cNvSpPr/>
          <p:nvPr/>
        </p:nvSpPr>
        <p:spPr>
          <a:xfrm>
            <a:off x="9891150" y="7835548"/>
            <a:ext cx="281635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2200" b="1" dirty="0">
                <a:solidFill>
                  <a:srgbClr val="384653"/>
                </a:solidFill>
                <a:ea typeface="Barlow Bold" pitchFamily="34" charset="-122"/>
              </a:rPr>
              <a:t>Продолжение диалога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64874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3108" y="172329"/>
            <a:ext cx="605394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50" b="1" dirty="0">
                <a:solidFill>
                  <a:srgbClr val="2E3C4E"/>
                </a:solidFill>
                <a:ea typeface="Barlow Bold" pitchFamily="34" charset="-122"/>
              </a:rPr>
              <a:t>Диалоги</a:t>
            </a:r>
            <a:endParaRPr lang="en-US" sz="44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2CD0D3D-E55F-5AB8-4B21-2759B442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9803" y="6798086"/>
            <a:ext cx="2505150" cy="143151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DA5753-5CB1-8267-5AE3-897D2AA23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480" y="882803"/>
            <a:ext cx="5003195" cy="69404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6EB66D14-28DF-A9F0-0585-1A35017CB02F}"/>
              </a:ext>
            </a:extLst>
          </p:cNvPr>
          <p:cNvSpPr/>
          <p:nvPr/>
        </p:nvSpPr>
        <p:spPr>
          <a:xfrm>
            <a:off x="2479546" y="7835548"/>
            <a:ext cx="367360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Изменение сообщений</a:t>
            </a:r>
            <a:endParaRPr lang="en-US" sz="22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0ED1E56-8A4B-F379-1711-BEAA934C4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470" y="882803"/>
            <a:ext cx="5023168" cy="69404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 4">
            <a:extLst>
              <a:ext uri="{FF2B5EF4-FFF2-40B4-BE49-F238E27FC236}">
                <a16:creationId xmlns:a16="http://schemas.microsoft.com/office/drawing/2014/main" id="{6B4F1A5B-F468-361E-5B44-F408B717EAE9}"/>
              </a:ext>
            </a:extLst>
          </p:cNvPr>
          <p:cNvSpPr/>
          <p:nvPr/>
        </p:nvSpPr>
        <p:spPr>
          <a:xfrm>
            <a:off x="9118471" y="7823211"/>
            <a:ext cx="326402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2200" b="1" dirty="0">
                <a:solidFill>
                  <a:srgbClr val="384653"/>
                </a:solidFill>
                <a:ea typeface="Barlow Bold" pitchFamily="34" charset="-122"/>
              </a:rPr>
              <a:t>Выбор модели в диалоге</a:t>
            </a:r>
            <a:r>
              <a:rPr lang="en-US" sz="2200" b="1" dirty="0">
                <a:solidFill>
                  <a:srgbClr val="384653"/>
                </a:solidFill>
                <a:ea typeface="Barlow Bold" pitchFamily="34" charset="-122"/>
              </a:rPr>
              <a:t>*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685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3109" y="17232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50" b="1" dirty="0">
                <a:solidFill>
                  <a:srgbClr val="2E3C4E"/>
                </a:solidFill>
                <a:ea typeface="Barlow Bold" pitchFamily="34" charset="-122"/>
              </a:rPr>
              <a:t>Проекты</a:t>
            </a:r>
            <a:endParaRPr lang="en-US" sz="44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2CD0D3D-E55F-5AB8-4B21-2759B442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9803" y="6798086"/>
            <a:ext cx="2505150" cy="143151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A06EE1-A490-5B1E-1E95-7ECBF95E1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36" y="882803"/>
            <a:ext cx="5032180" cy="69404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E39FC4F-849C-288E-F660-7726E24B3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36" y="885037"/>
            <a:ext cx="5002828" cy="693817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5CC91CC6-DEB3-3BDA-E737-4F987A01180C}"/>
              </a:ext>
            </a:extLst>
          </p:cNvPr>
          <p:cNvSpPr/>
          <p:nvPr/>
        </p:nvSpPr>
        <p:spPr>
          <a:xfrm>
            <a:off x="2727174" y="7823211"/>
            <a:ext cx="279730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Страница Проектов</a:t>
            </a:r>
            <a:endParaRPr lang="en-US" sz="220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E3FB96E8-3388-0A8A-96F2-10A16C3C201A}"/>
              </a:ext>
            </a:extLst>
          </p:cNvPr>
          <p:cNvSpPr/>
          <p:nvPr/>
        </p:nvSpPr>
        <p:spPr>
          <a:xfrm>
            <a:off x="9566147" y="7835548"/>
            <a:ext cx="250515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Создание проекта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22577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3109" y="17232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50" b="1" dirty="0">
                <a:solidFill>
                  <a:srgbClr val="2E3C4E"/>
                </a:solidFill>
                <a:ea typeface="Barlow Bold" pitchFamily="34" charset="-122"/>
              </a:rPr>
              <a:t>Проекты</a:t>
            </a:r>
            <a:endParaRPr lang="en-US" sz="44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2CD0D3D-E55F-5AB8-4B21-2759B442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9803" y="6798086"/>
            <a:ext cx="2505150" cy="14315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534EAB-B704-D472-FB0F-992BFD193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827" y="882803"/>
            <a:ext cx="5002828" cy="693052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A58349-EA28-7543-B7C7-DB53A0FC2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8827" y="882803"/>
            <a:ext cx="5018127" cy="693052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D66861EB-D39C-6E62-4DF2-0A8C2A00933F}"/>
              </a:ext>
            </a:extLst>
          </p:cNvPr>
          <p:cNvSpPr/>
          <p:nvPr/>
        </p:nvSpPr>
        <p:spPr>
          <a:xfrm>
            <a:off x="2994404" y="7835548"/>
            <a:ext cx="205767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Диалоги проекта</a:t>
            </a:r>
            <a:endParaRPr lang="en-US" sz="220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64C3EB69-2823-9C39-EA00-B0CA284932A2}"/>
              </a:ext>
            </a:extLst>
          </p:cNvPr>
          <p:cNvSpPr/>
          <p:nvPr/>
        </p:nvSpPr>
        <p:spPr>
          <a:xfrm>
            <a:off x="8728238" y="7835548"/>
            <a:ext cx="355930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Добавление пользователя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30351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3109" y="17232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50" b="1" dirty="0">
                <a:solidFill>
                  <a:srgbClr val="2E3C4E"/>
                </a:solidFill>
                <a:ea typeface="Barlow Bold" pitchFamily="34" charset="-122"/>
              </a:rPr>
              <a:t>Проекты</a:t>
            </a:r>
            <a:endParaRPr lang="en-US" sz="44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2CD0D3D-E55F-5AB8-4B21-2759B442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9803" y="6798086"/>
            <a:ext cx="2505150" cy="143151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575718-1943-FAE4-D694-42561EB6D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922" y="882803"/>
            <a:ext cx="4991906" cy="68610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BCCE5B-60F4-8E02-1E07-49CD1BC4F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147" y="882803"/>
            <a:ext cx="4963615" cy="68610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AE54316F-9450-D93D-0CBE-8F7B8A5D1583}"/>
              </a:ext>
            </a:extLst>
          </p:cNvPr>
          <p:cNvSpPr/>
          <p:nvPr/>
        </p:nvSpPr>
        <p:spPr>
          <a:xfrm>
            <a:off x="2154512" y="7832021"/>
            <a:ext cx="377003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Создание диалога в проекте</a:t>
            </a:r>
            <a:endParaRPr lang="en-US" sz="220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DD40461B-C694-9439-C16C-DCCC05C9C91D}"/>
              </a:ext>
            </a:extLst>
          </p:cNvPr>
          <p:cNvSpPr/>
          <p:nvPr/>
        </p:nvSpPr>
        <p:spPr>
          <a:xfrm>
            <a:off x="8955821" y="7820591"/>
            <a:ext cx="271426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Диалог в проекте</a:t>
            </a: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*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04475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1150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</a:rPr>
              <a:t>Результат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02030" y="1649135"/>
            <a:ext cx="30480" cy="5968960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</p:sp>
      <p:sp>
        <p:nvSpPr>
          <p:cNvPr id="5" name="Shape 2"/>
          <p:cNvSpPr/>
          <p:nvPr/>
        </p:nvSpPr>
        <p:spPr>
          <a:xfrm>
            <a:off x="1215271" y="1877616"/>
            <a:ext cx="649962" cy="30480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</p:sp>
      <p:sp>
        <p:nvSpPr>
          <p:cNvPr id="6" name="Shape 3"/>
          <p:cNvSpPr/>
          <p:nvPr/>
        </p:nvSpPr>
        <p:spPr>
          <a:xfrm>
            <a:off x="758309" y="1649135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1679079"/>
            <a:ext cx="342067" cy="4275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85261" y="1723549"/>
            <a:ext cx="322004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Изменение сообщений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1215271" y="3564850"/>
            <a:ext cx="649962" cy="30480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</p:sp>
      <p:sp>
        <p:nvSpPr>
          <p:cNvPr id="11" name="Shape 7"/>
          <p:cNvSpPr/>
          <p:nvPr/>
        </p:nvSpPr>
        <p:spPr>
          <a:xfrm>
            <a:off x="758309" y="3336369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97" y="3366314"/>
            <a:ext cx="342067" cy="42755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085261" y="3410783"/>
            <a:ext cx="360580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Память</a:t>
            </a:r>
            <a:endParaRPr lang="en-US" sz="2200" dirty="0"/>
          </a:p>
        </p:txBody>
      </p:sp>
      <p:sp>
        <p:nvSpPr>
          <p:cNvPr id="15" name="Shape 10"/>
          <p:cNvSpPr/>
          <p:nvPr/>
        </p:nvSpPr>
        <p:spPr>
          <a:xfrm>
            <a:off x="1215271" y="5252085"/>
            <a:ext cx="649962" cy="30480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</p:sp>
      <p:sp>
        <p:nvSpPr>
          <p:cNvPr id="16" name="Shape 11"/>
          <p:cNvSpPr/>
          <p:nvPr/>
        </p:nvSpPr>
        <p:spPr>
          <a:xfrm>
            <a:off x="758309" y="5023604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997" y="5053548"/>
            <a:ext cx="342067" cy="42755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085261" y="5098018"/>
            <a:ext cx="308467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Проекты</a:t>
            </a:r>
            <a:endParaRPr lang="en-US" sz="2200" dirty="0"/>
          </a:p>
        </p:txBody>
      </p:sp>
      <p:sp>
        <p:nvSpPr>
          <p:cNvPr id="20" name="Shape 14"/>
          <p:cNvSpPr/>
          <p:nvPr/>
        </p:nvSpPr>
        <p:spPr>
          <a:xfrm>
            <a:off x="1215271" y="6939320"/>
            <a:ext cx="649962" cy="30480"/>
          </a:xfrm>
          <a:prstGeom prst="roundRect">
            <a:avLst>
              <a:gd name="adj" fmla="val 1066251"/>
            </a:avLst>
          </a:prstGeom>
          <a:solidFill>
            <a:srgbClr val="BACFDD"/>
          </a:solidFill>
          <a:ln/>
        </p:spPr>
      </p:sp>
      <p:sp>
        <p:nvSpPr>
          <p:cNvPr id="21" name="Shape 15"/>
          <p:cNvSpPr/>
          <p:nvPr/>
        </p:nvSpPr>
        <p:spPr>
          <a:xfrm>
            <a:off x="758309" y="6710839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97" y="6740783"/>
            <a:ext cx="342067" cy="42755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085261" y="678525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2200" b="1" dirty="0">
                <a:solidFill>
                  <a:srgbClr val="384653"/>
                </a:solidFill>
                <a:ea typeface="Barlow Bold" pitchFamily="34" charset="-122"/>
              </a:rPr>
              <a:t>Интеграция пользователей в проект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94</Words>
  <Application>Microsoft Office PowerPoint</Application>
  <PresentationFormat>Произвольный</PresentationFormat>
  <Paragraphs>58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Barlow Bold</vt:lpstr>
      <vt:lpstr>Montserrat Bold</vt:lpstr>
      <vt:lpstr>Arial</vt:lpstr>
      <vt:lpstr>Montserrat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Нистратов Михаил</cp:lastModifiedBy>
  <cp:revision>2</cp:revision>
  <dcterms:created xsi:type="dcterms:W3CDTF">2025-05-15T22:02:28Z</dcterms:created>
  <dcterms:modified xsi:type="dcterms:W3CDTF">2025-05-15T23:13:26Z</dcterms:modified>
</cp:coreProperties>
</file>